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272D3B-CF10-4DB8-A19E-626202306835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030F4-E2F8-4B62-A75A-798823E303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261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030F4-E2F8-4B62-A75A-798823E303A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213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030F4-E2F8-4B62-A75A-798823E303A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360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A316-81BE-4B0D-97C8-32A0BD99C104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416B-4570-41DF-8B78-A3CB39E9D3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394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A316-81BE-4B0D-97C8-32A0BD99C104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416B-4570-41DF-8B78-A3CB39E9D3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448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A316-81BE-4B0D-97C8-32A0BD99C104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416B-4570-41DF-8B78-A3CB39E9D3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265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A316-81BE-4B0D-97C8-32A0BD99C104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416B-4570-41DF-8B78-A3CB39E9D3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055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A316-81BE-4B0D-97C8-32A0BD99C104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416B-4570-41DF-8B78-A3CB39E9D3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860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A316-81BE-4B0D-97C8-32A0BD99C104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416B-4570-41DF-8B78-A3CB39E9D3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025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A316-81BE-4B0D-97C8-32A0BD99C104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416B-4570-41DF-8B78-A3CB39E9D3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80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A316-81BE-4B0D-97C8-32A0BD99C104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416B-4570-41DF-8B78-A3CB39E9D3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544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A316-81BE-4B0D-97C8-32A0BD99C104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416B-4570-41DF-8B78-A3CB39E9D3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369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A316-81BE-4B0D-97C8-32A0BD99C104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416B-4570-41DF-8B78-A3CB39E9D3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100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A316-81BE-4B0D-97C8-32A0BD99C104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416B-4570-41DF-8B78-A3CB39E9D3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743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3A316-81BE-4B0D-97C8-32A0BD99C104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A416B-4570-41DF-8B78-A3CB39E9D3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319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2" y="404664"/>
            <a:ext cx="8066087" cy="473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8162" y="5229492"/>
            <a:ext cx="78502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prstClr val="black"/>
                </a:solidFill>
              </a:rPr>
              <a:t>Муниципальное бюджетное дошкольное образовательное учреждение «Высокогорский детский сад «</a:t>
            </a:r>
            <a:r>
              <a:rPr lang="ru-RU" dirty="0" err="1">
                <a:solidFill>
                  <a:prstClr val="black"/>
                </a:solidFill>
              </a:rPr>
              <a:t>Бэлэкэч</a:t>
            </a:r>
            <a:r>
              <a:rPr lang="ru-RU" dirty="0">
                <a:solidFill>
                  <a:prstClr val="black"/>
                </a:solidFill>
              </a:rPr>
              <a:t>» комбинированного вида» Высокогорского муниципального района Республики Татарстан»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807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Новая папка (3)\ленар шаех у гостях\IMG-20210330-WA0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41" y="1011543"/>
            <a:ext cx="3542317" cy="242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Новая папка (3)\ленар шаех у гостях\IMG-20210330-WA00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548680"/>
            <a:ext cx="3563888" cy="244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Новая папка (3)\ленар шаех у гостях\IMG-20210330-WA00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70" y="3789040"/>
            <a:ext cx="3563888" cy="267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Новая папка (3)\ленар шаех у гостях\IMG-20210330-WA003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45024"/>
            <a:ext cx="3563888" cy="267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7841" y="548680"/>
            <a:ext cx="3801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C00000"/>
                </a:solidFill>
              </a:rPr>
              <a:t>Ленар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Шаех</a:t>
            </a:r>
            <a:r>
              <a:rPr lang="ru-RU" dirty="0" smtClean="0">
                <a:solidFill>
                  <a:srgbClr val="C00000"/>
                </a:solidFill>
              </a:rPr>
              <a:t> в гостях у ребят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532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Новая папка (3)\открытые мероприятия\Алсу Р\IMG_20210318_0940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42" y="1628800"/>
            <a:ext cx="3456384" cy="220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404664"/>
            <a:ext cx="7776864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Коллективные просмотры</a:t>
            </a: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1489075" algn="l"/>
              </a:tabLst>
            </a:pPr>
            <a:r>
              <a:rPr lang="tt-RU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Образовательная деятельность  по  обучению родному языку  подготовителтьной к школе группы  “Татар милли киемнәре </a:t>
            </a:r>
            <a:r>
              <a:rPr lang="en-US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h</a:t>
            </a:r>
            <a:r>
              <a:rPr lang="tt-RU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әм бизәкләре”.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3075" name="Picture 3" descr="C:\Users\User\Desktop\Новая папка (3)\открытые мероприятия\Алсу Р\IMG_20210318_0948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62780"/>
            <a:ext cx="3600400" cy="220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Новая папка (3)\открытые мероприятия\Алсу Р\IMG_20210318_0958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226" y="4189906"/>
            <a:ext cx="3209595" cy="2407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13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76672"/>
            <a:ext cx="7776864" cy="72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t-RU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Times New Roman"/>
              </a:rPr>
              <a:t>Образовательная деятельность  по  обучению татарскому  языку   в старшей  группе “Изучаем татарский язык играя”</a:t>
            </a:r>
            <a:endParaRPr lang="ru-RU" dirty="0" smtClean="0">
              <a:solidFill>
                <a:srgbClr val="C00000"/>
              </a:solidFill>
              <a:ea typeface="Calibri"/>
              <a:cs typeface="Times New Roman"/>
            </a:endParaRPr>
          </a:p>
        </p:txBody>
      </p:sp>
      <p:pic>
        <p:nvPicPr>
          <p:cNvPr id="4098" name="Picture 2" descr="C:\Users\User\Desktop\Новая папка (3)\открытые мероприятия\Адиля Ф\IMG-20210318-WA00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3139827" cy="188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Новая папка (3)\открытые мероприятия\Адиля Ф\IMG-20210318-WA00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028" y="1412776"/>
            <a:ext cx="3295651" cy="188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Новая папка (3)\открытые мероприятия\Адиля Ф\IMG-20210318-WA002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170" y="4005064"/>
            <a:ext cx="3855715" cy="2085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074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404664"/>
            <a:ext cx="8136904" cy="923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еминар учителей  начальных классов и воспитателей ДОУ</a:t>
            </a:r>
            <a:endParaRPr lang="ru-RU" sz="1600" dirty="0" smtClean="0">
              <a:solidFill>
                <a:srgbClr val="C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«Преемственность детского сада и школы, как условие  повышение качества образования»       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User\Desktop\Новая папка\IMG-20210414-WA00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72816"/>
            <a:ext cx="2293353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Новая папка\IMG-20210414-WA00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94812"/>
            <a:ext cx="2293353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339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72" y="1340767"/>
            <a:ext cx="3236555" cy="2427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396" y="1340768"/>
            <a:ext cx="3083599" cy="2312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72" y="4077074"/>
            <a:ext cx="3268327" cy="2451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77072"/>
            <a:ext cx="3268329" cy="2451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332656"/>
            <a:ext cx="7875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tt-RU" dirty="0">
                <a:latin typeface="Times New Roman"/>
                <a:ea typeface="Times New Roman"/>
              </a:rPr>
              <a:t>Мәктәпкәчә белем бирү учреждениеләре арасында </a:t>
            </a:r>
            <a:r>
              <a:rPr lang="tt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«</a:t>
            </a:r>
            <a:r>
              <a:rPr lang="tt-RU" dirty="0">
                <a:solidFill>
                  <a:srgbClr val="000000"/>
                </a:solidFill>
                <a:latin typeface="Times New Roman"/>
                <a:ea typeface="Times New Roman"/>
              </a:rPr>
              <a:t>Йөрәкләрдә, күңелләрдә мәңге яшә  син, Тукай!» </a:t>
            </a:r>
            <a:r>
              <a:rPr lang="tt-RU" dirty="0" smtClean="0">
                <a:latin typeface="Times New Roman"/>
                <a:ea typeface="Times New Roman"/>
              </a:rPr>
              <a:t>районкүләм </a:t>
            </a:r>
            <a:r>
              <a:rPr lang="tt-RU" dirty="0">
                <a:latin typeface="Times New Roman"/>
                <a:ea typeface="Times New Roman"/>
              </a:rPr>
              <a:t>бәйгесен үткәрү турында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dirty="0" smtClean="0"/>
              <a:t>выставка посвященная  135-летию </a:t>
            </a:r>
            <a:r>
              <a:rPr lang="ru-RU" dirty="0" err="1" smtClean="0"/>
              <a:t>Г.Тукая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4953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356992"/>
            <a:ext cx="3432060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09" y="895068"/>
            <a:ext cx="2876018" cy="1953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65770"/>
            <a:ext cx="2151640" cy="3107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116" y="3063613"/>
            <a:ext cx="2072308" cy="3101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6926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878584"/>
            <a:ext cx="2861742" cy="1990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2275" y="448994"/>
            <a:ext cx="2230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b="1" dirty="0">
                <a:latin typeface="Times New Roman"/>
                <a:ea typeface="Calibri"/>
              </a:rPr>
              <a:t>«Әдәби альманах».</a:t>
            </a:r>
            <a:r>
              <a:rPr lang="tt-RU" dirty="0">
                <a:latin typeface="Times New Roman"/>
                <a:ea typeface="Calibri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8288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1863527" cy="2484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620688"/>
            <a:ext cx="3171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b="1" dirty="0" smtClean="0">
                <a:latin typeface="Times New Roman"/>
                <a:ea typeface="Calibri"/>
              </a:rPr>
              <a:t>«Тукай иҗаты геройлары».</a:t>
            </a:r>
            <a:r>
              <a:rPr lang="tt-RU" dirty="0" smtClean="0">
                <a:latin typeface="Times New Roman"/>
                <a:ea typeface="Calibri"/>
              </a:rPr>
              <a:t> 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124744"/>
            <a:ext cx="1896666" cy="2514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746" y="1103552"/>
            <a:ext cx="3099767" cy="2505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89039"/>
            <a:ext cx="1977058" cy="2829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446" y="3919231"/>
            <a:ext cx="2036452" cy="270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849780"/>
            <a:ext cx="3057110" cy="284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3431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41" y="1206044"/>
            <a:ext cx="1558702" cy="3290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382943"/>
            <a:ext cx="1549278" cy="3270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827" y="4869160"/>
            <a:ext cx="3257551" cy="180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820" y="2547045"/>
            <a:ext cx="3691234" cy="209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36961"/>
            <a:ext cx="1804988" cy="324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32656"/>
            <a:ext cx="2816218" cy="1883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836712"/>
            <a:ext cx="2385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Шигьри</a:t>
            </a:r>
            <a:r>
              <a:rPr lang="ru-RU" dirty="0" smtClean="0"/>
              <a:t> с</a:t>
            </a:r>
            <a:r>
              <a:rPr lang="tt-RU" dirty="0" smtClean="0"/>
              <a:t>үзнең көче”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92393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123</Words>
  <Application>Microsoft Office PowerPoint</Application>
  <PresentationFormat>Экран (4:3)</PresentationFormat>
  <Paragraphs>14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Альбина</dc:creator>
  <cp:lastModifiedBy>Admin</cp:lastModifiedBy>
  <cp:revision>9</cp:revision>
  <dcterms:created xsi:type="dcterms:W3CDTF">2021-04-18T18:42:24Z</dcterms:created>
  <dcterms:modified xsi:type="dcterms:W3CDTF">2021-04-19T08:20:33Z</dcterms:modified>
</cp:coreProperties>
</file>